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9BD71D-40DF-4158-82E9-FD940AEF34EA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5138CBF-C8BE-4505-8491-734D59B2B1F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pod.nasa.gov/apod/image/1111/sun_friedman_1728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4/4d/2012_Transit_of_Venus_from_SF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apod.nasa.gov/apod/image/0307/orangesun_encarnacion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pod.nasa.gov/apod/image/1006/orangesun_friedman_big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google.com/url?sa=i&amp;rct=j&amp;q=&amp;esrc=s&amp;frm=1&amp;source=images&amp;cd=&amp;cad=rja&amp;docid=zuIDtXj-g6A3CM&amp;tbnid=P7kVRhnct92F_M:&amp;ved=0CAUQjRw&amp;url=http://abyss.uoregon.edu/~js/ast121/lectures/lec23.html&amp;ei=BLtvUtK_LMK2kAfFx4DgAQ&amp;bvm=bv.55123115,d.eW0&amp;psig=AFQjCNEG7OMUaonK2LqhTf17KY8vaYAByg&amp;ust=138314048041597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m/url?sa=i&amp;rct=j&amp;q=&amp;esrc=s&amp;frm=1&amp;source=images&amp;cd=&amp;cad=rja&amp;docid=6_bKAjqygdSbkM&amp;tbnid=o6VFYm_kK7CjkM:&amp;ved=0CAUQjRw&amp;url=http://www.ualberta.ca/~pogosyan/teaching/ASTRO_122/lect9/lecture9.html&amp;ei=bbtvUoXTBcnZkQew1oBw&amp;bvm=bv.55123115,d.eW0&amp;psig=AFQjCNEG7OMUaonK2LqhTf17KY8vaYAByg&amp;ust=138314048041597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frm=1&amp;source=images&amp;cd=&amp;cad=rja&amp;docid=PCoRdliJOPdMIM&amp;tbnid=NhIEnPm710UdcM:&amp;ved=0CAUQjRw&amp;url=http://en.wikipedia.org/wiki/Flame&amp;ei=1L9vUs_kIIO0kQf2moFQ&amp;bvm=bv.55123115,d.eW0&amp;psig=AFQjCNFOJr2AtP97mXCFLmOft8z6nycgIQ&amp;ust=138314170495093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Limb Darkening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Fiona Ward</a:t>
            </a:r>
            <a:endParaRPr lang="en-US" dirty="0"/>
          </a:p>
        </p:txBody>
      </p:sp>
      <p:pic>
        <p:nvPicPr>
          <p:cNvPr id="4098" name="Picture 2" descr="See Explanation.  Clicking on the picture will download&#10; the highest resolution version available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28800"/>
            <a:ext cx="4953000" cy="46228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24400" y="6520873"/>
            <a:ext cx="281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/>
              <a:t>(false color)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752360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is Limb Darkening?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143000"/>
            <a:ext cx="8892309" cy="1600199"/>
          </a:xfrm>
        </p:spPr>
        <p:txBody>
          <a:bodyPr>
            <a:normAutofit/>
          </a:bodyPr>
          <a:lstStyle/>
          <a:p>
            <a:r>
              <a:rPr lang="en-US" b="1" dirty="0" smtClean="0"/>
              <a:t>Limb darkening:</a:t>
            </a:r>
            <a:r>
              <a:rPr lang="en-US" dirty="0" smtClean="0"/>
              <a:t> the diminishing of intensity in the image of a star as one moves from the center of the star to the edge ("limb“) of the star. </a:t>
            </a:r>
          </a:p>
          <a:p>
            <a:endParaRPr lang="en-US" dirty="0" smtClean="0"/>
          </a:p>
        </p:txBody>
      </p:sp>
      <p:pic>
        <p:nvPicPr>
          <p:cNvPr id="1026" name="Picture 2" descr="File:2012 Transit of Venus from SF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4" b="5034"/>
          <a:stretch/>
        </p:blipFill>
        <p:spPr bwMode="auto">
          <a:xfrm>
            <a:off x="4625108" y="2889781"/>
            <a:ext cx="4495800" cy="39901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e Explanation.  Clicking on the picture will download&#10; the highest resolution version available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" y="3366433"/>
            <a:ext cx="4604327" cy="351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29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Limb Darkening?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4267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 distance from center increases, density of star decreases</a:t>
            </a:r>
          </a:p>
          <a:p>
            <a:r>
              <a:rPr lang="en-US" dirty="0" smtClean="0"/>
              <a:t>As distance from center increases, temperature of star decreases</a:t>
            </a:r>
          </a:p>
          <a:p>
            <a:r>
              <a:rPr lang="en-US" dirty="0" smtClean="0"/>
              <a:t>Increased absorption of relatively cool solar gases</a:t>
            </a:r>
            <a:endParaRPr lang="en-US" dirty="0"/>
          </a:p>
        </p:txBody>
      </p:sp>
      <p:pic>
        <p:nvPicPr>
          <p:cNvPr id="3074" name="Picture 2" descr="See Explanation.  Clicking on the picture will download&#10; the highest resolution version available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4876800" cy="48768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4900" y="6172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(false color)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922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abyss.uoregon.edu/~js/images/limb_darkening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08797" cy="387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ualberta.ca/~pogosyan/teaching/ASTRO_122/lect9/6268_fig16-08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90824"/>
            <a:ext cx="533400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174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Affecting Limb Darkening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Optical Depth</a:t>
            </a:r>
          </a:p>
          <a:p>
            <a:pPr lvl="1"/>
            <a:r>
              <a:rPr lang="en-US" dirty="0" smtClean="0"/>
              <a:t>Defines </a:t>
            </a:r>
            <a:r>
              <a:rPr lang="en-US" dirty="0"/>
              <a:t>the visible edge of a </a:t>
            </a:r>
            <a:r>
              <a:rPr lang="en-US" dirty="0" smtClean="0"/>
              <a:t>star</a:t>
            </a:r>
          </a:p>
          <a:p>
            <a:r>
              <a:rPr lang="en-US" dirty="0" smtClean="0"/>
              <a:t>Temperature of Stellar Atmosphere</a:t>
            </a:r>
          </a:p>
          <a:p>
            <a:pPr lvl="1"/>
            <a:r>
              <a:rPr lang="en-US" dirty="0" smtClean="0"/>
              <a:t>Temperature </a:t>
            </a:r>
            <a:r>
              <a:rPr lang="en-US" dirty="0" smtClean="0"/>
              <a:t>in</a:t>
            </a:r>
            <a:r>
              <a:rPr lang="en-US" dirty="0" smtClean="0"/>
              <a:t>creases </a:t>
            </a:r>
            <a:r>
              <a:rPr lang="en-US" dirty="0" smtClean="0"/>
              <a:t>as distance from center </a:t>
            </a:r>
            <a:r>
              <a:rPr lang="en-US" dirty="0" smtClean="0"/>
              <a:t>de</a:t>
            </a:r>
            <a:r>
              <a:rPr lang="en-US" dirty="0" smtClean="0"/>
              <a:t>creases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122" name="Picture 2" descr="http://upload.wikimedia.org/wikipedia/commons/e/e5/Flametest--Na.sw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14478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pod.nasa.gov/apod/image/1206/sunvenus_sdo_40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56062"/>
            <a:ext cx="2682875" cy="268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819400" y="4787899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24000" y="487492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Temp.</a:t>
            </a:r>
          </a:p>
          <a:p>
            <a:pPr algn="r"/>
            <a:r>
              <a:rPr lang="en-US" dirty="0" smtClean="0">
                <a:solidFill>
                  <a:srgbClr val="FF0000"/>
                </a:solidFill>
              </a:rPr>
              <a:t>increases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172200" y="4267200"/>
            <a:ext cx="3048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54618" y="4687668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Temp.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increases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30782" y="53502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center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09900" y="5397499"/>
            <a:ext cx="3132137" cy="5461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866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</TotalTime>
  <Words>112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Limb Darkening</vt:lpstr>
      <vt:lpstr>What is Limb Darkening?</vt:lpstr>
      <vt:lpstr>What Causes Limb Darkening?</vt:lpstr>
      <vt:lpstr>PowerPoint Presentation</vt:lpstr>
      <vt:lpstr>Factors Affecting Limb Darkening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Limb Darkening</dc:title>
  <dc:creator>vci</dc:creator>
  <cp:lastModifiedBy>vci</cp:lastModifiedBy>
  <cp:revision>7</cp:revision>
  <dcterms:created xsi:type="dcterms:W3CDTF">2013-10-29T13:29:27Z</dcterms:created>
  <dcterms:modified xsi:type="dcterms:W3CDTF">2013-10-29T14:11:11Z</dcterms:modified>
</cp:coreProperties>
</file>